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516140" cy="3154680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neight-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907" y="1965960"/>
            <a:ext cx="1188720" cy="1188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8229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Calibri Light"/>
              </a:rPr>
              <a:t>Neight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9164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1">
                <a:solidFill>
                  <a:srgbClr val="A8CFBC"/>
                </a:solidFill>
                <a:latin typeface="Calibri"/>
              </a:rPr>
              <a:t>சொல்வெளி  —  the open field of words.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423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AA94"/>
                </a:solidFill>
                <a:latin typeface="Calibri"/>
              </a:rPr>
              <a:t>NotepadEnhanced → NotepadE → N8 → Neight  ·  pronounced "nate"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3337560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B1A12"/>
                </a:solidFill>
                <a:latin typeface="Calibri"/>
              </a:rPr>
              <a:t>A calm, distraction-free text editor for writers.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93192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5C53"/>
                </a:solidFill>
                <a:latin typeface="Calibri"/>
              </a:rPr>
              <a:t>Tamil + English · Mac &amp; Windows · .txt and .md files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4480560"/>
            <a:ext cx="1298448" cy="274320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76072" y="4507992"/>
            <a:ext cx="11521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Free forever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92808" y="4480560"/>
            <a:ext cx="1732788" cy="274320"/>
          </a:xfrm>
          <a:prstGeom prst="rect">
            <a:avLst/>
          </a:prstGeom>
          <a:solidFill>
            <a:srgbClr val="1F6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965960" y="4507992"/>
            <a:ext cx="158648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Open source · MIT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17036" y="4480560"/>
            <a:ext cx="1211580" cy="274320"/>
          </a:xfrm>
          <a:prstGeom prst="rect">
            <a:avLst/>
          </a:prstGeom>
          <a:solidFill>
            <a:srgbClr val="0E87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790188" y="4507992"/>
            <a:ext cx="1065276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No accounts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0056" y="4480560"/>
            <a:ext cx="1298448" cy="274320"/>
          </a:xfrm>
          <a:prstGeom prst="rect">
            <a:avLst/>
          </a:prstGeom>
          <a:solidFill>
            <a:srgbClr val="E56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093208" y="4507992"/>
            <a:ext cx="11521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No AI inside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9944" y="4480560"/>
            <a:ext cx="1298448" cy="274320"/>
          </a:xfrm>
          <a:prstGeom prst="rect">
            <a:avLst/>
          </a:prstGeom>
          <a:solidFill>
            <a:srgbClr val="C88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83096" y="4507992"/>
            <a:ext cx="1152144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No telemetry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035040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 dirty="0">
                <a:solidFill>
                  <a:srgbClr val="7A8B82"/>
                </a:solidFill>
                <a:latin typeface="Calibri"/>
              </a:rPr>
              <a:t>Mac (Apple Silicon)  ·  Windows 10/11  ·  ~5</a:t>
            </a:r>
            <a:r>
              <a:rPr lang="en-US" sz="1050" b="0" i="1" dirty="0">
                <a:solidFill>
                  <a:srgbClr val="7A8B82"/>
                </a:solidFill>
                <a:latin typeface="Calibri"/>
              </a:rPr>
              <a:t>0</a:t>
            </a:r>
            <a:r>
              <a:rPr sz="1050" b="0" i="1" dirty="0">
                <a:solidFill>
                  <a:srgbClr val="7A8B82"/>
                </a:solidFill>
                <a:latin typeface="Calibri"/>
              </a:rPr>
              <a:t> MB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09EF4D2-A0D5-6A20-3912-45574FAB2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5253" y="358902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F6E47"/>
                </a:solidFill>
                <a:latin typeface="Calibri"/>
              </a:rPr>
              <a:t>WHAT IS 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760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0E4D33"/>
                </a:solidFill>
                <a:latin typeface="Calibri"/>
              </a:rPr>
              <a:t>A notepad built for writing.
Nothing else.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737360"/>
            <a:ext cx="576072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0">
                <a:solidFill>
                  <a:srgbClr val="4B5C53"/>
                </a:solidFill>
                <a:latin typeface="Calibri"/>
              </a:rPr>
              <a:t>Most text editors are built for coders.
Most word processors feel like they were built for large offices —
full of toolbars and settings most people never touch.
Neight is for everyone in between —
the blog post, the Twitter thread, the short story,
the column, the lecture notes.
Plain text.  One window.  Late at night.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525780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E4D33"/>
                </a:solidFill>
                <a:latin typeface="Calibri"/>
              </a:rPr>
              <a:t>  Platforms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6120" y="5257800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5C53"/>
                </a:solidFill>
                <a:latin typeface="Calibri"/>
              </a:rPr>
              <a:t>macOS · Windows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513832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E4D33"/>
                </a:solidFill>
                <a:latin typeface="Calibri"/>
              </a:rPr>
              <a:t>  File types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6120" y="5513832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5C53"/>
                </a:solidFill>
                <a:latin typeface="Calibri"/>
              </a:rPr>
              <a:t>.txt · .md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5769864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E4D33"/>
                </a:solidFill>
                <a:latin typeface="Calibri"/>
              </a:rPr>
              <a:t>  Price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5769864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5C53"/>
                </a:solidFill>
                <a:latin typeface="Calibri"/>
              </a:rPr>
              <a:t>$0 — forever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025896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E4D33"/>
                </a:solidFill>
                <a:latin typeface="Calibri"/>
              </a:rPr>
              <a:t>  Network use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6120" y="6025896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5C53"/>
                </a:solidFill>
                <a:latin typeface="Calibri"/>
              </a:rPr>
              <a:t>Zero — fully offline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281928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E4D33"/>
                </a:solidFill>
                <a:latin typeface="Calibri"/>
              </a:rPr>
              <a:t>  License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6120" y="6281928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5C53"/>
                </a:solidFill>
                <a:latin typeface="Calibri"/>
              </a:rPr>
              <a:t>MIT open source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92240" y="228600"/>
            <a:ext cx="5394960" cy="6309360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neight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457200"/>
            <a:ext cx="5120640" cy="256559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772400" y="63093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7A8B82"/>
                </a:solidFill>
                <a:latin typeface="Calibri"/>
              </a:rPr>
              <a:t>Windows · the blank page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F6E47"/>
                </a:solidFill>
                <a:latin typeface="Calibri"/>
              </a:rPr>
              <a:t>WHY I BUILT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6858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0E4D33"/>
                </a:solidFill>
                <a:latin typeface="Calibri"/>
              </a:rPr>
              <a:t>Built to scratch an itch.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417320"/>
            <a:ext cx="2148840" cy="3291840"/>
          </a:xfrm>
          <a:prstGeom prst="rect">
            <a:avLst/>
          </a:prstGeom>
          <a:solidFill>
            <a:srgbClr val="E56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417320"/>
            <a:ext cx="2148840" cy="475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94360" y="1463040"/>
            <a:ext cx="1965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5662E"/>
                </a:solidFill>
                <a:latin typeface="Calibri"/>
              </a:rPr>
              <a:t>The spark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1965960"/>
            <a:ext cx="196596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Tamil text wasn't rendering
correctly in newer Windows
Notepad. No clean alternative
for bilingual writers.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834639" y="1417320"/>
            <a:ext cx="2148840" cy="3291840"/>
          </a:xfrm>
          <a:prstGeom prst="rect">
            <a:avLst/>
          </a:prstGeom>
          <a:solidFill>
            <a:srgbClr val="0E87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4639" y="1417320"/>
            <a:ext cx="2148840" cy="475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926079" y="1463040"/>
            <a:ext cx="1965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E877D"/>
                </a:solidFill>
                <a:latin typeface="Calibri"/>
              </a:rPr>
              <a:t>The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79" y="1965960"/>
            <a:ext cx="196596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Word → too heavy.
VS Code → built for coders.
Notepad → too bare.
Needed something in between.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66359" y="1417320"/>
            <a:ext cx="2148840" cy="3291840"/>
          </a:xfrm>
          <a:prstGeom prst="rect">
            <a:avLst/>
          </a:prstGeom>
          <a:solidFill>
            <a:srgbClr val="6B47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166359" y="1417320"/>
            <a:ext cx="2148840" cy="475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257799" y="1463040"/>
            <a:ext cx="19659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6B47B5"/>
                </a:solidFill>
                <a:latin typeface="Calibri"/>
              </a:rPr>
              <a:t>Vibe-coded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7799" y="1965960"/>
            <a:ext cx="196596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Built evenings &amp; weekends
with AI assistance.
AI helped build it —
zero AI runs inside the app.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4892040"/>
            <a:ext cx="6583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E4D33"/>
                </a:solidFill>
                <a:latin typeface="Calibri"/>
              </a:rPr>
              <a:t>How it differs from the alternatives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321808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B1A12"/>
                </a:solidFill>
                <a:latin typeface="Calibri"/>
              </a:rPr>
              <a:t>  vs Word / Google Docs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5321808"/>
            <a:ext cx="3840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B5C53"/>
                </a:solidFill>
                <a:latin typeface="Calibri"/>
              </a:rPr>
              <a:t>No toolbars, no formatting ribbons, no cloud. Just text.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562356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B1A12"/>
                </a:solidFill>
                <a:latin typeface="Calibri"/>
              </a:rPr>
              <a:t>  vs VS Code / Sublime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5623560"/>
            <a:ext cx="3840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B5C53"/>
                </a:solidFill>
                <a:latin typeface="Calibri"/>
              </a:rPr>
              <a:t>Not for coders — for writers. No plugins, no complexity.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5925312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B1A12"/>
                </a:solidFill>
                <a:latin typeface="Calibri"/>
              </a:rPr>
              <a:t>  vs Notepad (Windows)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5925312"/>
            <a:ext cx="3840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B5C53"/>
                </a:solidFill>
                <a:latin typeface="Calibri"/>
              </a:rPr>
              <a:t>Proper Tamil text, two writing modes, Markdown, auto-save, PDF.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78040" y="228600"/>
            <a:ext cx="4709160" cy="5577840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mac-os-writer-mode-sam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11480"/>
            <a:ext cx="4434840" cy="22913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589520" y="5852160"/>
            <a:ext cx="4023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7A8B82"/>
                </a:solidFill>
                <a:latin typeface="Calibri"/>
              </a:rPr>
              <a:t>macOS · Writer Mode (சொல்வெளி)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F6E47"/>
                </a:solidFill>
                <a:latin typeface="Calibri"/>
              </a:rPr>
              <a:t>KEY FEATURES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7498079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0E4D33"/>
                </a:solidFill>
                <a:latin typeface="Calibri"/>
              </a:rPr>
              <a:t>Small features. Sharp ones.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" y="1325880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6072" y="1490472"/>
            <a:ext cx="347472" cy="347472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5216" y="14996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920240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Two writing modes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221991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Writer (large Tamil serif)
Techie (gutter numbers,
full status bar)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34640" y="1325880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999232" y="1490472"/>
            <a:ext cx="347472" cy="347472"/>
          </a:xfrm>
          <a:prstGeom prst="rect">
            <a:avLst/>
          </a:prstGeom>
          <a:solidFill>
            <a:srgbClr val="1F6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008376" y="14996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1800" y="1920240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Double Ctrl keyboard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2221991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Flip Tamil ↔ English
instantly — no System
Settings hunting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57800" y="1325880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422392" y="1490472"/>
            <a:ext cx="347472" cy="347472"/>
          </a:xfrm>
          <a:prstGeom prst="rect">
            <a:avLst/>
          </a:prstGeom>
          <a:solidFill>
            <a:srgbClr val="0E87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31536" y="14996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4960" y="1920240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Markdown menu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2221991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Headings, bold, lists,
tables, links — Ctrl+1…6
shortcuts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008376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6072" y="3172968"/>
            <a:ext cx="347472" cy="347472"/>
          </a:xfrm>
          <a:prstGeom prst="rect">
            <a:avLst/>
          </a:prstGeom>
          <a:solidFill>
            <a:srgbClr val="C88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85216" y="3182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3602736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Auto-save &amp; recovery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3904487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Every 2–30 min. Silent
recovery copies kept in
~/Documents/Neight/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34640" y="3008376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2999232" y="3172968"/>
            <a:ext cx="347472" cy="347472"/>
          </a:xfrm>
          <a:prstGeom prst="rect">
            <a:avLst/>
          </a:prstGeom>
          <a:solidFill>
            <a:srgbClr val="E56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008376" y="3182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71800" y="3602736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Export to PDF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3904487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A4, proper margins, your
font. Markdown tables &amp;
headings render too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257800" y="3008376"/>
            <a:ext cx="2313432" cy="1572768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422392" y="3172968"/>
            <a:ext cx="347472" cy="347472"/>
          </a:xfrm>
          <a:prstGeom prst="rect">
            <a:avLst/>
          </a:prstGeom>
          <a:solidFill>
            <a:srgbClr val="6B47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431536" y="3182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94960" y="3602736"/>
            <a:ext cx="2039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B1A12"/>
                </a:solidFill>
                <a:latin typeface="Calibri"/>
              </a:rPr>
              <a:t>Sorkuvai lookup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94960" y="3904487"/>
            <a:ext cx="203911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5C53"/>
                </a:solidFill>
                <a:latin typeface="Calibri"/>
              </a:rPr>
              <a:t>Right-click a Tamil word
to look it up in the
Tamil dictionary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" y="635508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7A8B82"/>
                </a:solidFill>
                <a:latin typeface="Calibri"/>
              </a:rPr>
              <a:t>+ Smart filenames · Triple-click to Google · Word index overlay · Find/Replace with escape sequences · Plain-text paste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818120" y="201168"/>
            <a:ext cx="4206240" cy="1993392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7" name="Picture 36" descr="mac-os-writer-mode-help-men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72" y="274320"/>
            <a:ext cx="4059936" cy="207395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18120" y="2240280"/>
            <a:ext cx="4206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7A8B82"/>
                </a:solidFill>
                <a:latin typeface="Calibri"/>
              </a:rPr>
              <a:t>macOS · Writer / Techie mode toggle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18120" y="2542032"/>
            <a:ext cx="4206240" cy="1993392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0" name="Picture 39" descr="neight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272" y="2615184"/>
            <a:ext cx="4059936" cy="203834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818120" y="4572000"/>
            <a:ext cx="4206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7A8B82"/>
                </a:solidFill>
                <a:latin typeface="Calibri"/>
              </a:rPr>
              <a:t>Windows · keyboard layout settings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818120" y="4873752"/>
            <a:ext cx="4206240" cy="1828800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3" name="Picture 42" descr="neight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72" y="4937760"/>
            <a:ext cx="4059936" cy="205092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818120" y="6748272"/>
            <a:ext cx="4206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7A8B82"/>
                </a:solidFill>
                <a:latin typeface="Calibri"/>
              </a:rPr>
              <a:t>Windows · Markdown mode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4D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12188952" cy="4206240"/>
          </a:xfrm>
          <a:prstGeom prst="rect">
            <a:avLst/>
          </a:prstGeom>
          <a:solidFill>
            <a:srgbClr val="0E4D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0" b="1" i="0">
                <a:solidFill>
                  <a:srgbClr val="FFFFFF"/>
                </a:solidFill>
                <a:latin typeface="Calibri Light"/>
              </a:rPr>
              <a:t>$0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411480"/>
            <a:ext cx="7772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Calibri"/>
              </a:rPr>
              <a:t>Totally free. Forever.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4720" y="114300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50" b="0" i="0">
                <a:solidFill>
                  <a:srgbClr val="A8CFBC"/>
                </a:solidFill>
                <a:latin typeface="Calibri"/>
              </a:rPr>
              <a:t>No tiers · No upgrades · No subscription · No ads · MIT licensed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600200"/>
            <a:ext cx="7772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1">
                <a:solidFill>
                  <a:srgbClr val="7AAA94"/>
                </a:solidFill>
                <a:latin typeface="Calibri"/>
              </a:rPr>
              <a:t>yours to use, copy, fork, and ship inside your own work.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0" y="2148840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6EC6A0"/>
                </a:solidFill>
                <a:latin typeface="Calibri"/>
              </a:rPr>
              <a:t>0 data collected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2148840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6EC6A0"/>
                </a:solidFill>
                <a:latin typeface="Calibri"/>
              </a:rPr>
              <a:t>0 accounts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0" y="2148840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6EC6A0"/>
                </a:solidFill>
                <a:latin typeface="Calibri"/>
              </a:rPr>
              <a:t>0 network calls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0" y="244867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6EC6A0"/>
                </a:solidFill>
                <a:latin typeface="Calibri"/>
              </a:rPr>
              <a:t>0 AI in app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244867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6EC6A0"/>
                </a:solidFill>
                <a:latin typeface="Calibri"/>
              </a:rPr>
              <a:t>0 ads ever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2880360"/>
            <a:ext cx="5669280" cy="640080"/>
          </a:xfrm>
          <a:prstGeom prst="rect">
            <a:avLst/>
          </a:prstGeom>
          <a:solidFill>
            <a:srgbClr val="1F6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4360" y="2944368"/>
            <a:ext cx="557784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FFFFFF"/>
                </a:solidFill>
                <a:latin typeface="Calibri"/>
              </a:rPr>
              <a:t>  ↓  </a:t>
            </a:r>
            <a:r>
              <a:rPr lang="en-US" sz="1500" b="1" dirty="0" err="1">
                <a:solidFill>
                  <a:srgbClr val="FFFFFF"/>
                </a:solidFill>
                <a:latin typeface="Calibri"/>
              </a:rPr>
              <a:t>neight.app</a:t>
            </a:r>
            <a:endParaRPr sz="15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4206240"/>
            <a:ext cx="12188952" cy="36576"/>
          </a:xfrm>
          <a:prstGeom prst="rect">
            <a:avLst/>
          </a:prstGeom>
          <a:solidFill>
            <a:srgbClr val="1A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0" y="4242816"/>
            <a:ext cx="12188952" cy="26151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8640" y="443484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7A8B82"/>
                </a:solidFill>
                <a:latin typeface="Calibri"/>
              </a:rPr>
              <a:t>With deep gratitude 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754880"/>
            <a:ext cx="502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0E4D33"/>
                </a:solidFill>
                <a:latin typeface="Calibri"/>
              </a:rPr>
              <a:t>Thiru </a:t>
            </a:r>
            <a:r>
              <a:rPr sz="2800" b="1" i="0" dirty="0">
                <a:solidFill>
                  <a:srgbClr val="0E4D33"/>
                </a:solidFill>
                <a:latin typeface="Calibri"/>
              </a:rPr>
              <a:t>Pa. Raghavan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5349240"/>
            <a:ext cx="5029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 dirty="0">
                <a:solidFill>
                  <a:srgbClr val="1F6E47"/>
                </a:solidFill>
                <a:latin typeface="Calibri"/>
              </a:rPr>
              <a:t>Editor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779008"/>
            <a:ext cx="53035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1" dirty="0">
                <a:solidFill>
                  <a:srgbClr val="4B5C53"/>
                </a:solidFill>
                <a:latin typeface="Calibri"/>
              </a:rPr>
              <a:t>His years-long search for the perfect distraction-free writing
app on macOS was the seed that became this project.</a:t>
            </a:r>
            <a:endParaRPr lang="en-US" sz="1150" b="0" i="1" dirty="0">
              <a:solidFill>
                <a:srgbClr val="4B5C53"/>
              </a:solidFill>
              <a:latin typeface="Calibri"/>
            </a:endParaRPr>
          </a:p>
          <a:p>
            <a:pPr algn="l"/>
            <a:r>
              <a:rPr sz="1150" b="0" i="1" dirty="0">
                <a:solidFill>
                  <a:srgbClr val="4B5C53"/>
                </a:solidFill>
                <a:latin typeface="Calibri"/>
              </a:rPr>
              <a:t>
That level of care for the craft of writing was reason enough to build something.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83680" y="4315968"/>
            <a:ext cx="5257800" cy="2423160"/>
          </a:xfrm>
          <a:prstGeom prst="rect">
            <a:avLst/>
          </a:prstGeom>
          <a:solidFill>
            <a:srgbClr val="F4F8F5"/>
          </a:solidFill>
          <a:ln w="9525">
            <a:solidFill>
              <a:srgbClr val="DCE5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903720" y="452628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8B82"/>
                </a:solidFill>
                <a:latin typeface="Calibri"/>
              </a:rPr>
              <a:t>Presented 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03720" y="4846320"/>
            <a:ext cx="4663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E4D33"/>
                </a:solidFill>
                <a:latin typeface="Calibri"/>
              </a:rPr>
              <a:t>MadrasPaper.com
5th Year Anniversary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03720" y="5687568"/>
            <a:ext cx="4663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1">
                <a:solidFill>
                  <a:srgbClr val="4B5C53"/>
                </a:solidFill>
                <a:latin typeface="Calibri"/>
              </a:rPr>
              <a:t>Thank you for the space to share this. 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03720" y="649224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7A8B82"/>
                </a:solidFill>
                <a:latin typeface="Calibri"/>
              </a:rPr>
              <a:t>github.com/venkatarangan/neight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C5CCCF2-A2DF-E582-6241-56B655F1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238" y="313714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634</Words>
  <Application>Microsoft Macintosh PowerPoint</Application>
  <PresentationFormat>Custom</PresentationFormat>
  <Paragraphs>84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Venkatarangan Thirumalai</cp:lastModifiedBy>
  <cp:revision>3</cp:revision>
  <dcterms:created xsi:type="dcterms:W3CDTF">2013-01-27T09:14:16Z</dcterms:created>
  <dcterms:modified xsi:type="dcterms:W3CDTF">2026-05-30T17:21:33Z</dcterms:modified>
  <cp:category/>
</cp:coreProperties>
</file>